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9"/>
  </p:notesMasterIdLst>
  <p:handoutMasterIdLst>
    <p:handoutMasterId r:id="rId30"/>
  </p:handoutMasterIdLst>
  <p:sldIdLst>
    <p:sldId id="256" r:id="rId2"/>
    <p:sldId id="257" r:id="rId3"/>
    <p:sldId id="258" r:id="rId4"/>
    <p:sldId id="259" r:id="rId5"/>
    <p:sldId id="285" r:id="rId6"/>
    <p:sldId id="286" r:id="rId7"/>
    <p:sldId id="265" r:id="rId8"/>
    <p:sldId id="266" r:id="rId9"/>
    <p:sldId id="267" r:id="rId10"/>
    <p:sldId id="268" r:id="rId11"/>
    <p:sldId id="289" r:id="rId12"/>
    <p:sldId id="270" r:id="rId13"/>
    <p:sldId id="290" r:id="rId14"/>
    <p:sldId id="291" r:id="rId15"/>
    <p:sldId id="292" r:id="rId16"/>
    <p:sldId id="274" r:id="rId17"/>
    <p:sldId id="275" r:id="rId18"/>
    <p:sldId id="276" r:id="rId19"/>
    <p:sldId id="277" r:id="rId20"/>
    <p:sldId id="278" r:id="rId21"/>
    <p:sldId id="279" r:id="rId22"/>
    <p:sldId id="280" r:id="rId23"/>
    <p:sldId id="293" r:id="rId24"/>
    <p:sldId id="283" r:id="rId25"/>
    <p:sldId id="282" r:id="rId26"/>
    <p:sldId id="284" r:id="rId27"/>
    <p:sldId id="281" r:id="rId2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194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B58200B-0673-4B3A-BCAC-02ACA5255D2A}" type="datetimeFigureOut">
              <a:rPr lang="ru-RU" smtClean="0"/>
              <a:t>03.12.2017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55424F3-EE83-4512-B0D1-1712604C8C8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3913959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A449074-4B3A-470A-B38A-C39FC452AA96}" type="datetimeFigureOut">
              <a:rPr lang="ru-RU" smtClean="0"/>
              <a:t>03.12.2017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81590B9-B1D4-4C9F-9186-2C6838DFA9A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8200272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CF381E-BC98-485A-AC63-67F0C00DD197}" type="datetime1">
              <a:rPr lang="ru-RU" smtClean="0"/>
              <a:t>03.12.2017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A74223-2D4A-4403-9F9E-979BB38BED5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396245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2E6B13-84B2-4B0A-BD31-B4E2B873C641}" type="datetime1">
              <a:rPr lang="ru-RU" smtClean="0"/>
              <a:t>03.12.2017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A74223-2D4A-4403-9F9E-979BB38BED5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730838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1592D3-5E19-442B-BC36-6C07A7097AFE}" type="datetime1">
              <a:rPr lang="ru-RU" smtClean="0"/>
              <a:t>03.12.2017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A74223-2D4A-4403-9F9E-979BB38BED5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564471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CC0C3C-0369-4C85-BE76-DBB0BBC0CA1F}" type="datetime1">
              <a:rPr lang="ru-RU" smtClean="0"/>
              <a:t>03.12.2017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A74223-2D4A-4403-9F9E-979BB38BED5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56979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236DC3-75B4-486B-BCB9-D97D9C113976}" type="datetime1">
              <a:rPr lang="ru-RU" smtClean="0"/>
              <a:t>03.12.2017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A74223-2D4A-4403-9F9E-979BB38BED5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503172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A479B3-E474-4B2B-8464-5AE206C14000}" type="datetime1">
              <a:rPr lang="ru-RU" smtClean="0"/>
              <a:t>03.12.2017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A74223-2D4A-4403-9F9E-979BB38BED5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362554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8C7A49-2107-43FF-955D-E361F590E3C7}" type="datetime1">
              <a:rPr lang="ru-RU" smtClean="0"/>
              <a:t>03.12.2017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A74223-2D4A-4403-9F9E-979BB38BED5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77158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437C88-F62B-422B-846A-D1A34620711E}" type="datetime1">
              <a:rPr lang="ru-RU" smtClean="0"/>
              <a:t>03.12.2017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A74223-2D4A-4403-9F9E-979BB38BED5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344518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E5D67A-BC83-4D7B-99C8-2553BE8534FE}" type="datetime1">
              <a:rPr lang="ru-RU" smtClean="0"/>
              <a:t>03.12.2017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A74223-2D4A-4403-9F9E-979BB38BED5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16228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6217EA-C278-4092-9FAB-C8F71FE77CF9}" type="datetime1">
              <a:rPr lang="ru-RU" smtClean="0"/>
              <a:t>03.12.2017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A74223-2D4A-4403-9F9E-979BB38BED5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980989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9F6DAC-4099-4A63-AF01-58A99BB213BE}" type="datetime1">
              <a:rPr lang="ru-RU" smtClean="0"/>
              <a:t>03.12.2017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A74223-2D4A-4403-9F9E-979BB38BED5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531961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9690162-FB8C-423B-B6AB-4DD0027A187E}" type="datetime1">
              <a:rPr lang="ru-RU" smtClean="0"/>
              <a:t>03.12.2017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DA74223-2D4A-4403-9F9E-979BB38BED5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354831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/>
              <a:t>Наш земляк – Герой Советского Союза </a:t>
            </a:r>
            <a:r>
              <a:rPr lang="ru-RU" dirty="0" err="1" smtClean="0"/>
              <a:t>В.А.Медноногов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A74223-2D4A-4403-9F9E-979BB38BED5B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411955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170" name="Picture 2" descr="C:\Users\Новый\Desktop\Медноногов\сканирование000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466344"/>
            <a:ext cx="8700516" cy="5925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A74223-2D4A-4403-9F9E-979BB38BED5B}" type="slidenum">
              <a:rPr lang="ru-RU" smtClean="0"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596774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02034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355976" y="1052736"/>
            <a:ext cx="4464496" cy="5073427"/>
          </a:xfrm>
        </p:spPr>
        <p:txBody>
          <a:bodyPr>
            <a:normAutofit lnSpcReduction="10000"/>
          </a:bodyPr>
          <a:lstStyle/>
          <a:p>
            <a:r>
              <a:rPr lang="ru-RU" dirty="0" smtClean="0"/>
              <a:t>С 1944 года Вячеслав </a:t>
            </a:r>
            <a:r>
              <a:rPr lang="ru-RU" dirty="0"/>
              <a:t>А</a:t>
            </a:r>
            <a:r>
              <a:rPr lang="ru-RU" dirty="0" smtClean="0"/>
              <a:t>лександрович – летчик штурмовой авиации. Он выполнил 93 боевых вылета в тыл противника, нанося сокрушительные удары по живой силе, технике, железнодорожным узлам, переправам и прочим военным объектам врага.</a:t>
            </a:r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A74223-2D4A-4403-9F9E-979BB38BED5B}" type="slidenum">
              <a:rPr lang="ru-RU" smtClean="0"/>
              <a:t>11</a:t>
            </a:fld>
            <a:endParaRPr lang="ru-RU"/>
          </a:p>
        </p:txBody>
      </p:sp>
      <p:pic>
        <p:nvPicPr>
          <p:cNvPr id="1026" name="Picture 2" descr="C:\Users\Санникова\Desktop\Медноногов\ПИТЕР 095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8666" y="1052736"/>
            <a:ext cx="3805070" cy="50734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3012911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9218" name="Picture 2" descr="C:\Users\Новый\Desktop\Медноногов\сканирование0010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199" y="210870"/>
            <a:ext cx="8428617" cy="60984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A74223-2D4A-4403-9F9E-979BB38BED5B}" type="slidenum">
              <a:rPr lang="ru-RU" smtClean="0"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344533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251520" y="4653136"/>
            <a:ext cx="8445624" cy="2007096"/>
          </a:xfrm>
        </p:spPr>
        <p:txBody>
          <a:bodyPr>
            <a:normAutofit fontScale="90000"/>
          </a:bodyPr>
          <a:lstStyle/>
          <a:p>
            <a:r>
              <a:rPr lang="ru-RU" sz="2800" dirty="0" smtClean="0"/>
              <a:t>За мужество и героизм наш земляк Вячеслав Александрович </a:t>
            </a:r>
            <a:r>
              <a:rPr lang="ru-RU" sz="2800" dirty="0" err="1" smtClean="0"/>
              <a:t>Медноногов</a:t>
            </a:r>
            <a:r>
              <a:rPr lang="ru-RU" sz="2800" dirty="0" smtClean="0"/>
              <a:t> награжден Золотой Звездой Героя Советского Союза, орденом Ленина, двумя орденами Красной Звезды, двумя орденами Отечественной войны </a:t>
            </a:r>
            <a:r>
              <a:rPr lang="en-US" sz="2800" dirty="0" smtClean="0"/>
              <a:t>I </a:t>
            </a:r>
            <a:r>
              <a:rPr lang="ru-RU" sz="2800" dirty="0" smtClean="0"/>
              <a:t>степени, орденом Красного Знамени.</a:t>
            </a:r>
            <a:endParaRPr lang="ru-RU" sz="2800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A74223-2D4A-4403-9F9E-979BB38BED5B}" type="slidenum">
              <a:rPr lang="ru-RU" smtClean="0"/>
              <a:t>13</a:t>
            </a:fld>
            <a:endParaRPr lang="ru-RU"/>
          </a:p>
        </p:txBody>
      </p:sp>
      <p:pic>
        <p:nvPicPr>
          <p:cNvPr id="2050" name="Picture 2" descr="C:\Users\Санникова\Desktop\Медноногов\ПИТЕР 099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43675" y="116632"/>
            <a:ext cx="6144682" cy="46085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8161793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274638"/>
            <a:ext cx="8291264" cy="634082"/>
          </a:xfrm>
        </p:spPr>
        <p:txBody>
          <a:bodyPr>
            <a:normAutofit fontScale="90000"/>
          </a:bodyPr>
          <a:lstStyle/>
          <a:p>
            <a:r>
              <a:rPr lang="ru-RU" sz="2400" dirty="0" smtClean="0"/>
              <a:t>В 1946 году Вячеслав Александрович женится на радистке из Вологды </a:t>
            </a:r>
            <a:r>
              <a:rPr lang="ru-RU" sz="2400" dirty="0" err="1" smtClean="0"/>
              <a:t>Жарковой</a:t>
            </a:r>
            <a:r>
              <a:rPr lang="ru-RU" sz="2400" dirty="0" smtClean="0"/>
              <a:t> Людмиле Дмитриевне</a:t>
            </a:r>
            <a:endParaRPr lang="ru-RU" sz="2400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3851920" y="980728"/>
            <a:ext cx="4834880" cy="5145435"/>
          </a:xfrm>
        </p:spPr>
        <p:txBody>
          <a:bodyPr>
            <a:noAutofit/>
          </a:bodyPr>
          <a:lstStyle/>
          <a:p>
            <a:r>
              <a:rPr lang="ru-RU" sz="2000" dirty="0" smtClean="0"/>
              <a:t>Полк, в котором служил </a:t>
            </a:r>
            <a:r>
              <a:rPr lang="ru-RU" sz="2000" dirty="0" err="1" smtClean="0"/>
              <a:t>Медноногов</a:t>
            </a:r>
            <a:r>
              <a:rPr lang="ru-RU" sz="2000" dirty="0" smtClean="0"/>
              <a:t>, после войны стоял в Варшаве, поэтому молодые фронтовики для регистрации брака выехали в Брест. Людмила до войны закончила </a:t>
            </a:r>
            <a:r>
              <a:rPr lang="en-US" sz="2000" dirty="0" smtClean="0"/>
              <a:t>I</a:t>
            </a:r>
            <a:r>
              <a:rPr lang="ru-RU" sz="2000" dirty="0" smtClean="0"/>
              <a:t> курс Ленинградского института театра, музыки и кинематографии. Потом началась блокада. От голодной смерти девушку спасла соседка, устроившая ее на макаронную фабрику, но макаронный лом поддерживал иссякающие силы недолго. После бомбежки </a:t>
            </a:r>
            <a:r>
              <a:rPr lang="ru-RU" sz="2000" dirty="0" err="1" smtClean="0"/>
              <a:t>Бадаевских</a:t>
            </a:r>
            <a:r>
              <a:rPr lang="ru-RU" sz="2000" dirty="0" smtClean="0"/>
              <a:t> складов муки не стало, фабрика закрылась. В 1942 году отец вывез Людмилу в Вологду , где она закончила курсы радисток и в 1943 году ушла на фронт.</a:t>
            </a:r>
            <a:endParaRPr lang="ru-RU" sz="2000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A74223-2D4A-4403-9F9E-979BB38BED5B}" type="slidenum">
              <a:rPr lang="ru-RU" smtClean="0"/>
              <a:t>14</a:t>
            </a:fld>
            <a:endParaRPr lang="ru-RU"/>
          </a:p>
        </p:txBody>
      </p:sp>
      <p:pic>
        <p:nvPicPr>
          <p:cNvPr id="3074" name="Picture 2" descr="C:\Users\Санникова\Desktop\Медноногов\ПИТЕР 213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25" y="1332971"/>
            <a:ext cx="3384550" cy="45127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4472539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274638"/>
            <a:ext cx="8075240" cy="490066"/>
          </a:xfrm>
        </p:spPr>
        <p:txBody>
          <a:bodyPr>
            <a:normAutofit/>
          </a:bodyPr>
          <a:lstStyle/>
          <a:p>
            <a:r>
              <a:rPr lang="ru-RU" sz="2400" dirty="0" smtClean="0"/>
              <a:t>Друзья после Первомайской демонстрации</a:t>
            </a:r>
            <a:endParaRPr lang="ru-RU" sz="2400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A74223-2D4A-4403-9F9E-979BB38BED5B}" type="slidenum">
              <a:rPr lang="ru-RU" smtClean="0"/>
              <a:t>15</a:t>
            </a:fld>
            <a:endParaRPr lang="ru-RU"/>
          </a:p>
        </p:txBody>
      </p:sp>
      <p:pic>
        <p:nvPicPr>
          <p:cNvPr id="4098" name="Picture 2" descr="C:\Users\Санникова\Desktop\Медноногов\ПИТЕР 11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672" y="836712"/>
            <a:ext cx="5664629" cy="42484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323528" y="5085184"/>
            <a:ext cx="8640961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/>
              <a:t>У </a:t>
            </a:r>
            <a:r>
              <a:rPr lang="ru-RU" sz="2000" dirty="0" err="1" smtClean="0"/>
              <a:t>Медноноговых</a:t>
            </a:r>
            <a:r>
              <a:rPr lang="ru-RU" sz="2000" dirty="0" smtClean="0"/>
              <a:t> в 1946 году родился сын Сергей, а в 1953 году – дочь Татьяна. Семья была дружной, гостеприимной. В их доме часто собирались друзья. Вячеслав Александрович был душой компании, а Людмила умела внести веселье и радость, поддержать в трудную минуту.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132201079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3314" name="Picture 2" descr="C:\Users\Новый\Desktop\Медноногов\сканирование001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6988" y="152400"/>
            <a:ext cx="9199563" cy="65516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A74223-2D4A-4403-9F9E-979BB38BED5B}" type="slidenum">
              <a:rPr lang="ru-RU" smtClean="0"/>
              <a:t>16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392273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4338" name="Picture 2" descr="C:\Users\Новый\Desktop\Медноногов\сканирование001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763" y="225425"/>
            <a:ext cx="9153526" cy="64055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A74223-2D4A-4403-9F9E-979BB38BED5B}" type="slidenum">
              <a:rPr lang="ru-RU" smtClean="0"/>
              <a:t>17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745125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5362" name="Picture 2" descr="C:\Users\Новый\Desktop\Медноногов\сканирование001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463" y="358775"/>
            <a:ext cx="9180513" cy="61404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A74223-2D4A-4403-9F9E-979BB38BED5B}" type="slidenum">
              <a:rPr lang="ru-RU" smtClean="0"/>
              <a:t>18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696354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6387" name="Picture 3" descr="C:\Users\Новый\Desktop\Медноногов\сканирование001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4938" y="546100"/>
            <a:ext cx="8874125" cy="5765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A74223-2D4A-4403-9F9E-979BB38BED5B}" type="slidenum">
              <a:rPr lang="ru-RU" smtClean="0"/>
              <a:t>19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2426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Герои Великой Отечественной войны (1941- 1945)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ru-RU" altLang="ru-RU" dirty="0" smtClean="0"/>
              <a:t>Огромным горем для нашей страны стала Великая Отечественная война.</a:t>
            </a:r>
          </a:p>
          <a:p>
            <a:pPr>
              <a:lnSpc>
                <a:spcPct val="90000"/>
              </a:lnSpc>
            </a:pPr>
            <a:r>
              <a:rPr lang="ru-RU" altLang="ru-RU" dirty="0" smtClean="0"/>
              <a:t> Из нашего сельского совета на фронт ушли 123 человека, 86  погибли, и лишь 37 вернулись домой.</a:t>
            </a:r>
          </a:p>
          <a:p>
            <a:pPr>
              <a:lnSpc>
                <a:spcPct val="90000"/>
              </a:lnSpc>
            </a:pPr>
            <a:r>
              <a:rPr lang="ru-RU" altLang="ru-RU" dirty="0" smtClean="0"/>
              <a:t>Два наших земляка </a:t>
            </a:r>
            <a:r>
              <a:rPr lang="ru-RU" altLang="ru-RU" dirty="0" err="1" smtClean="0"/>
              <a:t>Сентюков</a:t>
            </a:r>
            <a:r>
              <a:rPr lang="ru-RU" altLang="ru-RU" dirty="0" smtClean="0"/>
              <a:t> Николай Петрович и </a:t>
            </a:r>
            <a:r>
              <a:rPr lang="ru-RU" altLang="ru-RU" dirty="0" err="1" smtClean="0"/>
              <a:t>Медноногов</a:t>
            </a:r>
            <a:r>
              <a:rPr lang="ru-RU" altLang="ru-RU" dirty="0" smtClean="0"/>
              <a:t> Вячеслав Александрович удостоены высокого звания Героя Советского Союза.   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A74223-2D4A-4403-9F9E-979BB38BED5B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705914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7410" name="Picture 2" descr="C:\Users\Новый\Desktop\Медноногов\сканирование001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250" y="217488"/>
            <a:ext cx="8443913" cy="642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A74223-2D4A-4403-9F9E-979BB38BED5B}" type="slidenum">
              <a:rPr lang="ru-RU" smtClean="0"/>
              <a:t>20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546697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8434" name="Picture 2" descr="C:\Users\Новый\Desktop\Медноногов\сканирование001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1625" y="577850"/>
            <a:ext cx="8540750" cy="57007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A74223-2D4A-4403-9F9E-979BB38BED5B}" type="slidenum">
              <a:rPr lang="ru-RU" smtClean="0"/>
              <a:t>21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542508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9458" name="Picture 2" descr="C:\Users\Новый\Desktop\Медноногов\сканирование002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8125" y="548680"/>
            <a:ext cx="8905875" cy="58976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A74223-2D4A-4403-9F9E-979BB38BED5B}" type="slidenum">
              <a:rPr lang="ru-RU" smtClean="0"/>
              <a:t>22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593901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2746648" cy="4525963"/>
          </a:xfrm>
        </p:spPr>
        <p:txBody>
          <a:bodyPr>
            <a:normAutofit fontScale="92500"/>
          </a:bodyPr>
          <a:lstStyle/>
          <a:p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3779912" y="1600200"/>
            <a:ext cx="4906888" cy="4525963"/>
          </a:xfrm>
        </p:spPr>
        <p:txBody>
          <a:bodyPr>
            <a:normAutofit fontScale="92500"/>
          </a:bodyPr>
          <a:lstStyle/>
          <a:p>
            <a:r>
              <a:rPr lang="ru-RU" dirty="0" smtClean="0"/>
              <a:t>Дочь Героя, Татьяна Вячеславовна, окончила Ленинградский университет, отделение германской филологии, преподавала немецкий язык в электротехническом университете. Её дочь Мария окончила Потсдамский университет в Германии, занимается социологией.</a:t>
            </a:r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A74223-2D4A-4403-9F9E-979BB38BED5B}" type="slidenum">
              <a:rPr lang="ru-RU" smtClean="0"/>
              <a:t>23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4242645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Встреча с дочерью Героя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/>
        <p:txBody>
          <a:bodyPr>
            <a:normAutofit lnSpcReduction="10000"/>
          </a:bodyPr>
          <a:lstStyle/>
          <a:p>
            <a:r>
              <a:rPr lang="ru-RU" sz="2400" dirty="0" smtClean="0"/>
              <a:t>На 65-летие Великой Победы в 2010 году Татьяна Вячеславовна приехала на малую родину отца-героя и приняла участие в празднике. </a:t>
            </a:r>
          </a:p>
          <a:p>
            <a:r>
              <a:rPr lang="ru-RU" sz="2400" i="1" dirty="0" smtClean="0"/>
              <a:t>На читательской конференции по повести </a:t>
            </a:r>
            <a:r>
              <a:rPr lang="ru-RU" sz="2400" i="1" dirty="0" err="1" smtClean="0"/>
              <a:t>Медноногова</a:t>
            </a:r>
            <a:r>
              <a:rPr lang="ru-RU" sz="2400" i="1" dirty="0" smtClean="0"/>
              <a:t> В.А. «Авиационные были» в Ново-Александровской школе. </a:t>
            </a:r>
            <a:endParaRPr lang="ru-RU" sz="2400" i="1" dirty="0"/>
          </a:p>
        </p:txBody>
      </p:sp>
      <p:pic>
        <p:nvPicPr>
          <p:cNvPr id="5" name="Picture 3" descr="E:\Митинг 2010\DSC03716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4048" y="1268760"/>
            <a:ext cx="2880360" cy="21613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4" descr="E:\Митинг 2010\DSC03719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0" y="3686975"/>
            <a:ext cx="3600400" cy="27007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A74223-2D4A-4403-9F9E-979BB38BED5B}" type="slidenum">
              <a:rPr lang="ru-RU" smtClean="0"/>
              <a:t>24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3323650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dirty="0" smtClean="0"/>
              <a:t>Встреча с дочерью Героя в Новой Александровке</a:t>
            </a:r>
            <a:endParaRPr lang="ru-RU" sz="2800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6" name="Picture 2" descr="E:\Митинг 2010\DSC03755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3688" y="1196752"/>
            <a:ext cx="5760642" cy="43204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2699792" y="5740806"/>
            <a:ext cx="453650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/>
              <a:t>У бюста </a:t>
            </a:r>
            <a:r>
              <a:rPr lang="ru-RU" sz="2400" dirty="0" err="1" smtClean="0"/>
              <a:t>В.А.Медноногова</a:t>
            </a:r>
            <a:endParaRPr lang="ru-RU" sz="2400" dirty="0"/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A74223-2D4A-4403-9F9E-979BB38BED5B}" type="slidenum">
              <a:rPr lang="ru-RU" smtClean="0"/>
              <a:t>25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6662740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400" dirty="0" smtClean="0"/>
              <a:t>Дочь Героя побывала на аллее Героев, на демонстрации, посвященной Дню Победы и в школе №</a:t>
            </a:r>
            <a:r>
              <a:rPr lang="ru-RU" sz="2400" dirty="0"/>
              <a:t>1 в </a:t>
            </a:r>
            <a:r>
              <a:rPr lang="ru-RU" sz="2400" dirty="0" smtClean="0"/>
              <a:t>городе Бугульма </a:t>
            </a:r>
            <a:endParaRPr lang="ru-RU" sz="24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E:\Митинг 2010\DSC03666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1700808"/>
            <a:ext cx="3394471" cy="4525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E:\Митинг 2010\DSC03657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2" y="1628800"/>
            <a:ext cx="3384376" cy="45117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A74223-2D4A-4403-9F9E-979BB38BED5B}" type="slidenum">
              <a:rPr lang="ru-RU" smtClean="0"/>
              <a:t>26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6631398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5" name="Рисунок 3" descr="DSC03747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5043" y="345502"/>
            <a:ext cx="6165269" cy="42963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0" y="4653136"/>
            <a:ext cx="91440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altLang="ru-RU" sz="2400" dirty="0"/>
              <a:t>После </a:t>
            </a:r>
            <a:r>
              <a:rPr lang="ru-RU" altLang="ru-RU" sz="2400" dirty="0" smtClean="0"/>
              <a:t>митинга, </a:t>
            </a:r>
            <a:r>
              <a:rPr lang="ru-RU" altLang="ru-RU" sz="2400" dirty="0"/>
              <a:t>Посвященного 65-летию Великой Победы.</a:t>
            </a:r>
            <a:br>
              <a:rPr lang="ru-RU" altLang="ru-RU" sz="2400" dirty="0"/>
            </a:br>
            <a:r>
              <a:rPr lang="ru-RU" altLang="ru-RU" sz="2400" dirty="0" smtClean="0"/>
              <a:t> На фото дочь </a:t>
            </a:r>
            <a:r>
              <a:rPr lang="ru-RU" altLang="ru-RU" sz="2400" dirty="0"/>
              <a:t>Героя Советского Союза </a:t>
            </a:r>
            <a:r>
              <a:rPr lang="ru-RU" altLang="ru-RU" sz="2400" dirty="0" err="1"/>
              <a:t>Медноногова</a:t>
            </a:r>
            <a:r>
              <a:rPr lang="ru-RU" altLang="ru-RU" sz="2400" dirty="0"/>
              <a:t> Вячеслава Александровича Петрова Татьяна Вячеславовна из Санкт-Петербурга и племянница  Героя Советского Союза </a:t>
            </a:r>
            <a:r>
              <a:rPr lang="ru-RU" altLang="ru-RU" sz="2400" dirty="0" err="1"/>
              <a:t>Сентюкова</a:t>
            </a:r>
            <a:r>
              <a:rPr lang="ru-RU" altLang="ru-RU" sz="2400" dirty="0"/>
              <a:t> Николая Петровича Бердникова Вера Петровна с коллективом педагогов и учащихся Ново-Александровской ООШ</a:t>
            </a:r>
            <a:r>
              <a:rPr lang="ru-RU" altLang="ru-RU" sz="2400" dirty="0" smtClean="0"/>
              <a:t>.</a:t>
            </a:r>
            <a:endParaRPr lang="ru-RU" sz="2400" dirty="0"/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A74223-2D4A-4403-9F9E-979BB38BED5B}" type="slidenum">
              <a:rPr lang="ru-RU" smtClean="0"/>
              <a:t>27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204148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30026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6" name="Объект 5"/>
          <p:cNvSpPr>
            <a:spLocks noGrp="1"/>
          </p:cNvSpPr>
          <p:nvPr>
            <p:ph sz="half" idx="2"/>
          </p:nvPr>
        </p:nvSpPr>
        <p:spPr>
          <a:xfrm>
            <a:off x="3635896" y="620688"/>
            <a:ext cx="5050904" cy="5505475"/>
          </a:xfrm>
        </p:spPr>
        <p:txBody>
          <a:bodyPr>
            <a:normAutofit fontScale="85000" lnSpcReduction="20000"/>
          </a:bodyPr>
          <a:lstStyle/>
          <a:p>
            <a:pPr>
              <a:lnSpc>
                <a:spcPct val="90000"/>
              </a:lnSpc>
            </a:pPr>
            <a:r>
              <a:rPr lang="ru-RU" altLang="ru-RU" b="1" dirty="0" smtClean="0"/>
              <a:t>Наш земляк Герой Советского Союза </a:t>
            </a:r>
            <a:r>
              <a:rPr lang="ru-RU" altLang="ru-RU" b="1" dirty="0" err="1" smtClean="0"/>
              <a:t>Сентюков</a:t>
            </a:r>
            <a:r>
              <a:rPr lang="ru-RU" altLang="ru-RU" b="1" dirty="0" smtClean="0"/>
              <a:t> Николай Петрович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ru-RU" altLang="ru-RU" dirty="0" smtClean="0"/>
              <a:t>родился в 1923 году в Новой Казанке. В начальных классах учился в нашей школе. 7 классов закончил  в школе № 4. Работал в </a:t>
            </a:r>
            <a:r>
              <a:rPr lang="ru-RU" altLang="ru-RU" dirty="0" err="1" smtClean="0"/>
              <a:t>Сокольской</a:t>
            </a:r>
            <a:r>
              <a:rPr lang="ru-RU" altLang="ru-RU" dirty="0" smtClean="0"/>
              <a:t> МТС учетчиком.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ru-RU" altLang="ru-RU" dirty="0" smtClean="0"/>
              <a:t>Когда началась война, учился на курсах командиров.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ru-RU" altLang="ru-RU" dirty="0" smtClean="0"/>
              <a:t>Участвовал в Сталинградской битве и битве за Днепр.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ru-RU" altLang="ru-RU" dirty="0" smtClean="0"/>
              <a:t> За форсирование Днепра удостоен звания Героя Советского Союза. 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ru-RU" altLang="ru-RU" dirty="0" smtClean="0"/>
              <a:t>Погиб в 1943 году в боях за Украину. Похоронен возле села </a:t>
            </a:r>
            <a:r>
              <a:rPr lang="ru-RU" altLang="ru-RU" dirty="0" err="1" smtClean="0"/>
              <a:t>Анновка</a:t>
            </a:r>
            <a:r>
              <a:rPr lang="ru-RU" altLang="ru-RU" dirty="0" smtClean="0"/>
              <a:t>.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ru-RU" altLang="ru-RU" dirty="0" smtClean="0"/>
              <a:t>Имя </a:t>
            </a:r>
            <a:r>
              <a:rPr lang="ru-RU" altLang="ru-RU" dirty="0" err="1" smtClean="0"/>
              <a:t>Сентюкова</a:t>
            </a:r>
            <a:r>
              <a:rPr lang="ru-RU" altLang="ru-RU" dirty="0" smtClean="0"/>
              <a:t> Н.П. присвоено школе № 4 города Бугульмы. </a:t>
            </a:r>
          </a:p>
          <a:p>
            <a:endParaRPr lang="ru-RU" dirty="0"/>
          </a:p>
        </p:txBody>
      </p:sp>
      <p:pic>
        <p:nvPicPr>
          <p:cNvPr id="7" name="Picture 12" descr="Сентюков Н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11560" y="576028"/>
            <a:ext cx="2766078" cy="4149116"/>
          </a:xfrm>
          <a:noFill/>
        </p:spPr>
      </p:pic>
      <p:sp>
        <p:nvSpPr>
          <p:cNvPr id="8" name="TextBox 7"/>
          <p:cNvSpPr txBox="1"/>
          <p:nvPr/>
        </p:nvSpPr>
        <p:spPr>
          <a:xfrm>
            <a:off x="755575" y="5229200"/>
            <a:ext cx="2160241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altLang="ru-RU" b="1" dirty="0" smtClean="0"/>
              <a:t>Герой Советского Союза </a:t>
            </a:r>
            <a:r>
              <a:rPr lang="ru-RU" altLang="ru-RU" b="1" dirty="0" err="1" smtClean="0"/>
              <a:t>Сентюков</a:t>
            </a:r>
            <a:r>
              <a:rPr lang="ru-RU" altLang="ru-RU" b="1" dirty="0" smtClean="0"/>
              <a:t> Николай Петрович</a:t>
            </a:r>
          </a:p>
          <a:p>
            <a:pPr algn="ctr"/>
            <a:r>
              <a:rPr lang="ru-RU" altLang="ru-RU" b="1" dirty="0" smtClean="0"/>
              <a:t>(1923 – 1943)</a:t>
            </a:r>
          </a:p>
          <a:p>
            <a:pPr algn="ctr"/>
            <a:endParaRPr lang="ru-RU" dirty="0"/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A74223-2D4A-4403-9F9E-979BB38BED5B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510758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30026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6" name="Объект 5"/>
          <p:cNvSpPr>
            <a:spLocks noGrp="1"/>
          </p:cNvSpPr>
          <p:nvPr>
            <p:ph sz="half" idx="2"/>
          </p:nvPr>
        </p:nvSpPr>
        <p:spPr>
          <a:xfrm>
            <a:off x="4644008" y="764704"/>
            <a:ext cx="4042792" cy="5361459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ru-RU" altLang="ru-RU" b="1" dirty="0" smtClean="0"/>
              <a:t>Наш земляк - 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ru-RU" altLang="ru-RU" b="1" dirty="0" smtClean="0"/>
              <a:t> Герой Советского Союза </a:t>
            </a:r>
            <a:r>
              <a:rPr lang="ru-RU" altLang="ru-RU" b="1" dirty="0" err="1" smtClean="0"/>
              <a:t>Медноногов</a:t>
            </a:r>
            <a:r>
              <a:rPr lang="ru-RU" altLang="ru-RU" b="1" dirty="0" smtClean="0"/>
              <a:t> Вячеслав Александрович 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ru-RU" altLang="ru-RU" b="1" dirty="0" smtClean="0"/>
              <a:t>родился в 1924 году 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ru-RU" altLang="ru-RU" b="1" dirty="0" smtClean="0"/>
              <a:t>на станции </a:t>
            </a:r>
            <a:r>
              <a:rPr lang="ru-RU" altLang="ru-RU" b="1" dirty="0" err="1" smtClean="0"/>
              <a:t>Зай</a:t>
            </a:r>
            <a:r>
              <a:rPr lang="ru-RU" altLang="ru-RU" b="1" dirty="0" smtClean="0"/>
              <a:t> Бугульминского района Татарской АССР. </a:t>
            </a:r>
            <a:endParaRPr lang="ru-RU" dirty="0"/>
          </a:p>
        </p:txBody>
      </p:sp>
      <p:pic>
        <p:nvPicPr>
          <p:cNvPr id="7" name="Picture 4" descr="Копия ПИТЕР 217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39552" y="360729"/>
            <a:ext cx="3456384" cy="5311455"/>
          </a:xfrm>
          <a:noFill/>
        </p:spPr>
      </p:pic>
      <p:sp>
        <p:nvSpPr>
          <p:cNvPr id="8" name="TextBox 7"/>
          <p:cNvSpPr txBox="1"/>
          <p:nvPr/>
        </p:nvSpPr>
        <p:spPr>
          <a:xfrm>
            <a:off x="251520" y="5702372"/>
            <a:ext cx="396044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altLang="ru-RU" b="1" dirty="0" smtClean="0"/>
              <a:t>Герой Советского Союза </a:t>
            </a:r>
            <a:r>
              <a:rPr lang="ru-RU" altLang="ru-RU" b="1" dirty="0" err="1" smtClean="0"/>
              <a:t>Медноногов</a:t>
            </a:r>
            <a:r>
              <a:rPr lang="ru-RU" altLang="ru-RU" b="1" dirty="0" smtClean="0"/>
              <a:t> Вячеслав Александрович</a:t>
            </a:r>
          </a:p>
          <a:p>
            <a:pPr algn="ctr"/>
            <a:r>
              <a:rPr lang="ru-RU" altLang="ru-RU" b="1" dirty="0" smtClean="0"/>
              <a:t> (1924-1997)</a:t>
            </a:r>
            <a:endParaRPr lang="ru-RU" dirty="0"/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A74223-2D4A-4403-9F9E-979BB38BED5B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313111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A74223-2D4A-4403-9F9E-979BB38BED5B}" type="slidenum">
              <a:rPr lang="ru-RU" smtClean="0"/>
              <a:t>5</a:t>
            </a:fld>
            <a:endParaRPr lang="ru-RU"/>
          </a:p>
        </p:txBody>
      </p:sp>
      <p:sp>
        <p:nvSpPr>
          <p:cNvPr id="8" name="TextBox 7"/>
          <p:cNvSpPr txBox="1"/>
          <p:nvPr/>
        </p:nvSpPr>
        <p:spPr>
          <a:xfrm>
            <a:off x="454100" y="2780928"/>
            <a:ext cx="8064896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/>
              <a:t>В 2001 году в нашей деревне были установлены бюсты наших земляков – Героев Советского Союза </a:t>
            </a:r>
            <a:r>
              <a:rPr lang="ru-RU" sz="2000" dirty="0" err="1" smtClean="0"/>
              <a:t>Н.П.Сентюкова</a:t>
            </a:r>
            <a:r>
              <a:rPr lang="ru-RU" sz="2000" dirty="0" smtClean="0"/>
              <a:t> и В.А. Медноногова .  </a:t>
            </a:r>
            <a:r>
              <a:rPr lang="ru-RU" sz="2000" dirty="0" err="1" smtClean="0"/>
              <a:t>Н.П.Сентюков</a:t>
            </a:r>
            <a:r>
              <a:rPr lang="ru-RU" sz="2000" dirty="0" smtClean="0"/>
              <a:t>  погиб в 1943 году, а </a:t>
            </a:r>
            <a:r>
              <a:rPr lang="ru-RU" sz="2000" dirty="0" err="1" smtClean="0"/>
              <a:t>Медноногов</a:t>
            </a:r>
            <a:r>
              <a:rPr lang="ru-RU" sz="2000" dirty="0" smtClean="0"/>
              <a:t> В.А. вернулся с войны и, как нам было известно из книг , жил в Ленинграде. Перед открытием бюстов  официальный запрос в Санкт-Петербург сделала заместитель председателя </a:t>
            </a:r>
            <a:r>
              <a:rPr lang="ru-RU" sz="2000" dirty="0"/>
              <a:t>Б</a:t>
            </a:r>
            <a:r>
              <a:rPr lang="ru-RU" sz="2000" dirty="0" smtClean="0"/>
              <a:t>угульминского исполкома Юсупова Р.Т., но получила отрицательный ответ. </a:t>
            </a:r>
          </a:p>
          <a:p>
            <a:r>
              <a:rPr lang="ru-RU" sz="2000" dirty="0" smtClean="0"/>
              <a:t>В 2005 году члены НОУ «Поиск» отправили запросы в разные инстанции города на Неве , и один ответ был положительным. Нам сообщили адреса детей Героя.</a:t>
            </a:r>
          </a:p>
          <a:p>
            <a:r>
              <a:rPr lang="ru-RU" sz="2000" dirty="0" smtClean="0"/>
              <a:t> Началась переписка.  На День Победы от них мы получали телеграммы-поздравления.  </a:t>
            </a:r>
            <a:endParaRPr lang="ru-RU" sz="2000" dirty="0"/>
          </a:p>
        </p:txBody>
      </p:sp>
      <p:pic>
        <p:nvPicPr>
          <p:cNvPr id="9" name="Picture 7" descr="9Мая2008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5776" y="116632"/>
            <a:ext cx="3754088" cy="25202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998405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A74223-2D4A-4403-9F9E-979BB38BED5B}" type="slidenum">
              <a:rPr lang="ru-RU" smtClean="0"/>
              <a:t>6</a:t>
            </a:fld>
            <a:endParaRPr lang="ru-RU"/>
          </a:p>
        </p:txBody>
      </p:sp>
      <p:pic>
        <p:nvPicPr>
          <p:cNvPr id="1026" name="Picture 2" descr="C:\Users\Новый\Desktop\МедноноговВА\ПИТЕР 094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1841" y="165837"/>
            <a:ext cx="3456384" cy="2592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539552" y="2758125"/>
            <a:ext cx="8424935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/>
              <a:t>1 июля  2008 года произошла </a:t>
            </a:r>
            <a:r>
              <a:rPr lang="ru-RU" sz="2400" dirty="0" smtClean="0"/>
              <a:t>моя долгожданная </a:t>
            </a:r>
            <a:r>
              <a:rPr lang="ru-RU" sz="2400" dirty="0" smtClean="0"/>
              <a:t>встреча с дочерью Героя Татьяной Вячеславовной Петровой в Санкт-Петербурге.  Дочь Героя тепло поблагодарила нас и всех </a:t>
            </a:r>
            <a:r>
              <a:rPr lang="ru-RU" sz="2400" dirty="0" err="1" smtClean="0"/>
              <a:t>бугульминцев</a:t>
            </a:r>
            <a:r>
              <a:rPr lang="ru-RU" sz="2400" dirty="0" smtClean="0"/>
              <a:t> за бережное отношение к памяти ее отца . Рассказала об отце и семье, показала его фотографии, подарила ксерокопию автобиографической повести Медноногова В.А. «Авиационные были», книгу об аэропорте Пулково, где наш земляк с 1961 года работал летчиком. Из письма сына и рассказов дочери мы составили краткую биографию Героя Советского Союза </a:t>
            </a:r>
            <a:r>
              <a:rPr lang="ru-RU" sz="2400" dirty="0" err="1" smtClean="0"/>
              <a:t>В.А.Медноногова</a:t>
            </a:r>
            <a:r>
              <a:rPr lang="ru-RU" sz="2400" dirty="0" smtClean="0"/>
              <a:t>.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3434772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 descr="C:\Users\Новый\Desktop\Медноногов\сканирование000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399" y="620688"/>
            <a:ext cx="8837613" cy="54291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A74223-2D4A-4403-9F9E-979BB38BED5B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796658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2" name="Picture 2" descr="C:\Users\Новый\Desktop\Медноногов\сканирование000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594" y="194310"/>
            <a:ext cx="8782812" cy="64693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A74223-2D4A-4403-9F9E-979BB38BED5B}" type="slidenum">
              <a:rPr lang="ru-RU" smtClean="0"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340787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146" name="Picture 2" descr="C:\Users\Новый\Desktop\Медноногов\сканирование0007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332656"/>
            <a:ext cx="8419037" cy="60584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A74223-2D4A-4403-9F9E-979BB38BED5B}" type="slidenum">
              <a:rPr lang="ru-RU" smtClean="0"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543836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505</TotalTime>
  <Words>761</Words>
  <Application>Microsoft Office PowerPoint</Application>
  <PresentationFormat>Экран (4:3)</PresentationFormat>
  <Paragraphs>65</Paragraphs>
  <Slides>27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27</vt:i4>
      </vt:variant>
    </vt:vector>
  </HeadingPairs>
  <TitlesOfParts>
    <vt:vector size="28" baseType="lpstr">
      <vt:lpstr>Тема Office</vt:lpstr>
      <vt:lpstr>Наш земляк – Герой Советского Союза В.А.Медноногов</vt:lpstr>
      <vt:lpstr>Герои Великой Отечественной войны (1941- 1945)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За мужество и героизм наш земляк Вячеслав Александрович Медноногов награжден Золотой Звездой Героя Советского Союза, орденом Ленина, двумя орденами Красной Звезды, двумя орденами Отечественной войны I степени, орденом Красного Знамени.</vt:lpstr>
      <vt:lpstr>В 1946 году Вячеслав Александрович женится на радистке из Вологды Жарковой Людмиле Дмитриевне</vt:lpstr>
      <vt:lpstr>Друзья после Первомайской демонстрации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Встреча с дочерью Героя</vt:lpstr>
      <vt:lpstr>Встреча с дочерью Героя в Новой Александровке</vt:lpstr>
      <vt:lpstr>Дочь Героя побывала на аллее Героев, на демонстрации, посвященной Дню Победы и в школе №1 в городе Бугульма </vt:lpstr>
      <vt:lpstr>Презентация PowerPoint</vt:lpstr>
    </vt:vector>
  </TitlesOfParts>
  <Company>Школа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Герои Советского Союза – наши земляки</dc:title>
  <dc:creator>Ново-Александровская школа</dc:creator>
  <cp:lastModifiedBy>Admin</cp:lastModifiedBy>
  <cp:revision>53</cp:revision>
  <cp:lastPrinted>2014-12-09T07:48:20Z</cp:lastPrinted>
  <dcterms:created xsi:type="dcterms:W3CDTF">2014-12-08T12:58:30Z</dcterms:created>
  <dcterms:modified xsi:type="dcterms:W3CDTF">2017-12-03T19:06:41Z</dcterms:modified>
</cp:coreProperties>
</file>